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81" r:id="rId3"/>
    <p:sldId id="383" r:id="rId4"/>
    <p:sldId id="295" r:id="rId5"/>
    <p:sldId id="296" r:id="rId6"/>
    <p:sldId id="382" r:id="rId7"/>
    <p:sldId id="387" r:id="rId8"/>
    <p:sldId id="388" r:id="rId9"/>
    <p:sldId id="440" r:id="rId10"/>
    <p:sldId id="384" r:id="rId11"/>
    <p:sldId id="385" r:id="rId12"/>
    <p:sldId id="389" r:id="rId13"/>
    <p:sldId id="386" r:id="rId14"/>
    <p:sldId id="314" r:id="rId15"/>
    <p:sldId id="390" r:id="rId16"/>
    <p:sldId id="396" r:id="rId17"/>
    <p:sldId id="399" r:id="rId18"/>
    <p:sldId id="393" r:id="rId19"/>
    <p:sldId id="424" r:id="rId20"/>
    <p:sldId id="371" r:id="rId21"/>
    <p:sldId id="403" r:id="rId22"/>
    <p:sldId id="370" r:id="rId23"/>
    <p:sldId id="400" r:id="rId24"/>
    <p:sldId id="401" r:id="rId25"/>
    <p:sldId id="397" r:id="rId26"/>
    <p:sldId id="415" r:id="rId27"/>
    <p:sldId id="433" r:id="rId28"/>
    <p:sldId id="404" r:id="rId29"/>
    <p:sldId id="407" r:id="rId30"/>
    <p:sldId id="416" r:id="rId31"/>
    <p:sldId id="372" r:id="rId32"/>
    <p:sldId id="301" r:id="rId33"/>
    <p:sldId id="398" r:id="rId34"/>
    <p:sldId id="434" r:id="rId35"/>
    <p:sldId id="437" r:id="rId36"/>
    <p:sldId id="436" r:id="rId37"/>
    <p:sldId id="435" r:id="rId38"/>
    <p:sldId id="417" r:id="rId39"/>
    <p:sldId id="342" r:id="rId40"/>
    <p:sldId id="432" r:id="rId41"/>
    <p:sldId id="394" r:id="rId42"/>
    <p:sldId id="423" r:id="rId43"/>
    <p:sldId id="408" r:id="rId44"/>
    <p:sldId id="425" r:id="rId45"/>
    <p:sldId id="438" r:id="rId46"/>
    <p:sldId id="409" r:id="rId47"/>
    <p:sldId id="406" r:id="rId48"/>
    <p:sldId id="377" r:id="rId49"/>
    <p:sldId id="378" r:id="rId50"/>
    <p:sldId id="260" r:id="rId51"/>
    <p:sldId id="402" r:id="rId52"/>
    <p:sldId id="419" r:id="rId53"/>
    <p:sldId id="420" r:id="rId54"/>
    <p:sldId id="439" r:id="rId55"/>
    <p:sldId id="418" r:id="rId56"/>
    <p:sldId id="324" r:id="rId57"/>
    <p:sldId id="421" r:id="rId58"/>
    <p:sldId id="430" r:id="rId59"/>
    <p:sldId id="427" r:id="rId60"/>
    <p:sldId id="428" r:id="rId61"/>
    <p:sldId id="429" r:id="rId62"/>
    <p:sldId id="431" r:id="rId63"/>
    <p:sldId id="373" r:id="rId64"/>
    <p:sldId id="426" r:id="rId65"/>
    <p:sldId id="36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ko Santelman" initials="HS" lastIdx="2" clrIdx="0">
    <p:extLst>
      <p:ext uri="{19B8F6BF-5375-455C-9EA6-DF929625EA0E}">
        <p15:presenceInfo xmlns:p15="http://schemas.microsoft.com/office/powerpoint/2012/main" userId="c4da9f53d9beaa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-1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highwire.com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hcqmeta.com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ailyexpose.uk/2022/01/02/german-gov-data-suggests-fully-vaccinated-developing-ade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patentimages.storage.googleapis.com/68/80/73/6a17a66e9ec8c5/US11107588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bmj.com/BMJ/2020/11/26/PETER-DOSHI-PFIZER-AND-MODERNAS-95-EFFECTIVE-VACCINES-LETS-BE-CAUTIOUS-AND-FIRST-SEE-THE-FULL-DATA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covid19criticalcare.com/" TargetMode="External"/><Relationship Id="rId3" Type="http://schemas.openxmlformats.org/officeDocument/2006/relationships/hyperlink" Target="https://binders.info/" TargetMode="External"/><Relationship Id="rId7" Type="http://schemas.openxmlformats.org/officeDocument/2006/relationships/hyperlink" Target="http://vaccfree.love/" TargetMode="External"/><Relationship Id="rId2" Type="http://schemas.openxmlformats.org/officeDocument/2006/relationships/hyperlink" Target="http://www.c19fakta.no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eedomtravelalliance.com/" TargetMode="External"/><Relationship Id="rId5" Type="http://schemas.openxmlformats.org/officeDocument/2006/relationships/hyperlink" Target="https://worldcouncilforhealth.org/" TargetMode="External"/><Relationship Id="rId10" Type="http://schemas.openxmlformats.org/officeDocument/2006/relationships/hyperlink" Target="http://www.worldfreedomalliance.org/" TargetMode="External"/><Relationship Id="rId4" Type="http://schemas.openxmlformats.org/officeDocument/2006/relationships/hyperlink" Target="https://worldhealthforum21.com/" TargetMode="External"/><Relationship Id="rId9" Type="http://schemas.openxmlformats.org/officeDocument/2006/relationships/hyperlink" Target="http://www.efvv.eu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thephaser.com/2021/12/proof-of-intentional-vaxx-premeditated-murder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cheiko.eu/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D7FF47-0D48-427D-8D92-B82CCC9E7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00099"/>
            <a:ext cx="9448800" cy="1113901"/>
          </a:xfrm>
        </p:spPr>
        <p:txBody>
          <a:bodyPr/>
          <a:lstStyle/>
          <a:p>
            <a:pPr algn="ctr"/>
            <a:r>
              <a:rPr lang="nb-NO" dirty="0">
                <a:solidFill>
                  <a:srgbClr val="FFFF00"/>
                </a:solidFill>
              </a:rPr>
              <a:t>Circus Corona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02BD94B-E7C8-4F9A-9015-A44C5AB72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325" y="3667781"/>
            <a:ext cx="9448800" cy="19431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nb-NO" dirty="0"/>
          </a:p>
          <a:p>
            <a:pPr algn="ctr"/>
            <a:r>
              <a:rPr lang="nb-NO" sz="3900" b="1" dirty="0"/>
              <a:t>TRUTH SEEKER-TV Oslo</a:t>
            </a:r>
            <a:r>
              <a:rPr lang="nb-NO" sz="3900" dirty="0"/>
              <a:t>, 03/01-22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Heiko Santelmann, M.D. from Oslo, Norway </a:t>
            </a:r>
            <a:r>
              <a:rPr lang="nb-NO" dirty="0">
                <a:solidFill>
                  <a:srgbClr val="FFC000"/>
                </a:solidFill>
              </a:rPr>
              <a:t>drheiko@me.com</a:t>
            </a:r>
          </a:p>
          <a:p>
            <a:pPr algn="ctr"/>
            <a:r>
              <a:rPr lang="nb-NO" sz="2400" u="sng" dirty="0">
                <a:solidFill>
                  <a:srgbClr val="FFC000"/>
                </a:solidFill>
              </a:rPr>
              <a:t>www.DocHeiko.eu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70C666A-979D-48DE-89E6-F51021851112}"/>
              </a:ext>
            </a:extLst>
          </p:cNvPr>
          <p:cNvSpPr txBox="1"/>
          <p:nvPr/>
        </p:nvSpPr>
        <p:spPr>
          <a:xfrm>
            <a:off x="2730500" y="2667000"/>
            <a:ext cx="786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rgbClr val="FF0000"/>
                </a:solidFill>
              </a:rPr>
              <a:t>My personal </a:t>
            </a:r>
            <a:r>
              <a:rPr lang="nb-NO" sz="2800" dirty="0" err="1">
                <a:solidFill>
                  <a:srgbClr val="FF0000"/>
                </a:solidFill>
              </a:rPr>
              <a:t>journey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through</a:t>
            </a:r>
            <a:r>
              <a:rPr lang="nb-NO" sz="2800" dirty="0">
                <a:solidFill>
                  <a:srgbClr val="FF0000"/>
                </a:solidFill>
              </a:rPr>
              <a:t> a </a:t>
            </a:r>
            <a:r>
              <a:rPr lang="nb-NO" sz="2800" dirty="0" err="1">
                <a:solidFill>
                  <a:srgbClr val="FF0000"/>
                </a:solidFill>
              </a:rPr>
              <a:t>nightmare</a:t>
            </a:r>
            <a:endParaRPr lang="nb-NO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9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 to MASKS !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36A1D51-2BBD-4BC8-BEF3-9DE7B1FDA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506" y="2057401"/>
            <a:ext cx="2781588" cy="402431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1273317-43D8-4B0D-8215-21C17D11D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819" y="2020056"/>
            <a:ext cx="7287117" cy="40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0" y="764373"/>
            <a:ext cx="8940800" cy="1293028"/>
          </a:xfrm>
        </p:spPr>
        <p:txBody>
          <a:bodyPr/>
          <a:lstStyle/>
          <a:p>
            <a:pPr algn="ctr"/>
            <a:r>
              <a:rPr lang="nb-NO" dirty="0"/>
              <a:t>Test </a:t>
            </a:r>
            <a:r>
              <a:rPr lang="nb-NO" dirty="0" err="1"/>
              <a:t>Hoax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82D2841-B2C5-4DCD-9D63-2CBF83A0C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5498" y="2069314"/>
            <a:ext cx="6169804" cy="4024313"/>
          </a:xfrm>
        </p:spPr>
      </p:pic>
    </p:spTree>
    <p:extLst>
      <p:ext uri="{BB962C8B-B14F-4D97-AF65-F5344CB8AC3E}">
        <p14:creationId xmlns:p14="http://schemas.microsoft.com/office/powerpoint/2010/main" val="2825050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</a:t>
            </a:r>
            <a:r>
              <a:rPr lang="nb-NO" dirty="0" err="1"/>
              <a:t>swabs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2AC464CC-BD2E-479A-9AD6-3DF14C695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983" y="2069314"/>
            <a:ext cx="3018234" cy="402431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6A81CDF-3BB8-4F6C-8EE1-23B32CA98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74" y="1063591"/>
            <a:ext cx="5225439" cy="525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764373"/>
            <a:ext cx="9169400" cy="1293028"/>
          </a:xfrm>
        </p:spPr>
        <p:txBody>
          <a:bodyPr/>
          <a:lstStyle/>
          <a:p>
            <a:pPr algn="ctr"/>
            <a:r>
              <a:rPr lang="nb-NO" dirty="0"/>
              <a:t>Norway </a:t>
            </a:r>
            <a:r>
              <a:rPr lang="nb-NO" dirty="0" err="1"/>
              <a:t>bought</a:t>
            </a:r>
            <a:r>
              <a:rPr lang="nb-NO" dirty="0"/>
              <a:t> PCR Tests in 2017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9DCF89E-99DB-4854-B6B4-DBA82D57D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832" y="1803400"/>
            <a:ext cx="9169399" cy="4673599"/>
          </a:xfrm>
        </p:spPr>
      </p:pic>
    </p:spTree>
    <p:extLst>
      <p:ext uri="{BB962C8B-B14F-4D97-AF65-F5344CB8AC3E}">
        <p14:creationId xmlns:p14="http://schemas.microsoft.com/office/powerpoint/2010/main" val="6581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1885E71-F952-4924-A7EC-724E43CE8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30" y="852252"/>
            <a:ext cx="9168874" cy="5137731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73BD94D-634A-4443-8BCF-1BDE7E24D13D}"/>
              </a:ext>
            </a:extLst>
          </p:cNvPr>
          <p:cNvSpPr txBox="1"/>
          <p:nvPr/>
        </p:nvSpPr>
        <p:spPr>
          <a:xfrm>
            <a:off x="3079102" y="4581331"/>
            <a:ext cx="7333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Both, PCR tests and Vaccine-studies are pure fraud. </a:t>
            </a:r>
          </a:p>
          <a:p>
            <a:r>
              <a:rPr lang="nb-NO" sz="2000" dirty="0"/>
              <a:t>see the proof on</a:t>
            </a:r>
            <a:r>
              <a:rPr lang="nb-NO" sz="2000" dirty="0">
                <a:hlinkClick r:id="rId3"/>
              </a:rPr>
              <a:t>www.thehighwire.com</a:t>
            </a:r>
            <a:r>
              <a:rPr lang="nb-NO" sz="2000" dirty="0"/>
              <a:t>, EP. 192</a:t>
            </a:r>
          </a:p>
        </p:txBody>
      </p:sp>
    </p:spTree>
    <p:extLst>
      <p:ext uri="{BB962C8B-B14F-4D97-AF65-F5344CB8AC3E}">
        <p14:creationId xmlns:p14="http://schemas.microsoft.com/office/powerpoint/2010/main" val="365137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distance</a:t>
            </a:r>
            <a:r>
              <a:rPr lang="nb-NO" dirty="0"/>
              <a:t>!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2E692EF-2ADA-410D-A914-4008AEAFB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403" y="2232025"/>
            <a:ext cx="5266994" cy="4024313"/>
          </a:xfrm>
        </p:spPr>
      </p:pic>
    </p:spTree>
    <p:extLst>
      <p:ext uri="{BB962C8B-B14F-4D97-AF65-F5344CB8AC3E}">
        <p14:creationId xmlns:p14="http://schemas.microsoft.com/office/powerpoint/2010/main" val="1821860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Distance</a:t>
            </a:r>
            <a:r>
              <a:rPr lang="nb-NO" dirty="0"/>
              <a:t> </a:t>
            </a:r>
            <a:r>
              <a:rPr lang="nb-NO" dirty="0" err="1"/>
              <a:t>does</a:t>
            </a:r>
            <a:r>
              <a:rPr lang="nb-NO" dirty="0"/>
              <a:t> not </a:t>
            </a:r>
            <a:r>
              <a:rPr lang="nb-NO" dirty="0" err="1"/>
              <a:t>work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61D492F-DC87-4FC5-B4E0-9BD71EDEF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165" y="2069314"/>
            <a:ext cx="6036469" cy="4024313"/>
          </a:xfrm>
        </p:spPr>
      </p:pic>
    </p:spTree>
    <p:extLst>
      <p:ext uri="{BB962C8B-B14F-4D97-AF65-F5344CB8AC3E}">
        <p14:creationId xmlns:p14="http://schemas.microsoft.com/office/powerpoint/2010/main" val="2685698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Patents </a:t>
            </a:r>
            <a:r>
              <a:rPr lang="nb-NO" dirty="0" err="1"/>
              <a:t>on</a:t>
            </a:r>
            <a:r>
              <a:rPr lang="nb-NO" dirty="0"/>
              <a:t> Corona tests and </a:t>
            </a:r>
            <a:r>
              <a:rPr lang="nb-NO" dirty="0" err="1"/>
              <a:t>therapies</a:t>
            </a:r>
            <a:r>
              <a:rPr lang="nb-NO" dirty="0"/>
              <a:t> from 1998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7F07C54-4E2C-4C33-A8F6-7B0D39F6D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329" y="2921000"/>
            <a:ext cx="5622570" cy="3162696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878AE89-4F32-404D-95FD-C86C237B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" y="3051960"/>
            <a:ext cx="5181599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Fear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virus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9A247D3-C555-484D-A55B-2622ABAD7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874" y="2057401"/>
            <a:ext cx="5906051" cy="4024313"/>
          </a:xfrm>
        </p:spPr>
      </p:pic>
    </p:spTree>
    <p:extLst>
      <p:ext uri="{BB962C8B-B14F-4D97-AF65-F5344CB8AC3E}">
        <p14:creationId xmlns:p14="http://schemas.microsoft.com/office/powerpoint/2010/main" val="383158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099F1D-21A0-478B-A78B-319FCFED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Where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flue?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3D1FADD-F26A-42F4-B184-A15ABE92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5062" y="2057401"/>
            <a:ext cx="4202654" cy="4024313"/>
          </a:xfrm>
        </p:spPr>
      </p:pic>
    </p:spTree>
    <p:extLst>
      <p:ext uri="{BB962C8B-B14F-4D97-AF65-F5344CB8AC3E}">
        <p14:creationId xmlns:p14="http://schemas.microsoft.com/office/powerpoint/2010/main" val="96561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Fear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virus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9819901-6159-44A4-AA9F-912321357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004" y="2193925"/>
            <a:ext cx="6807396" cy="4024313"/>
          </a:xfrm>
        </p:spPr>
      </p:pic>
    </p:spTree>
    <p:extLst>
      <p:ext uri="{BB962C8B-B14F-4D97-AF65-F5344CB8AC3E}">
        <p14:creationId xmlns:p14="http://schemas.microsoft.com/office/powerpoint/2010/main" val="1835416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00DA1D4-AA07-4B67-B545-A758BF47EDFB}"/>
              </a:ext>
            </a:extLst>
          </p:cNvPr>
          <p:cNvSpPr txBox="1"/>
          <p:nvPr/>
        </p:nvSpPr>
        <p:spPr>
          <a:xfrm>
            <a:off x="1037438" y="671554"/>
            <a:ext cx="110474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New Study Found 80% of COVID-19 patients were Vitamin D Deficient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But this information is censored by the “fact checkers”</a:t>
            </a:r>
            <a:endParaRPr lang="nb-NO" sz="3200" dirty="0">
              <a:solidFill>
                <a:srgbClr val="FFFF00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E8A4F9A-961F-42A1-9B16-B49A3731D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632"/>
            <a:ext cx="12192000" cy="42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press is </a:t>
            </a:r>
            <a:r>
              <a:rPr lang="nb-NO" dirty="0" err="1"/>
              <a:t>lying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E5FB5BB-565A-41BE-8BCE-21AB9976D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283627"/>
            <a:ext cx="2857500" cy="3810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45C7932-5C8C-45ED-8645-6232E646E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681" y="2065324"/>
            <a:ext cx="4096579" cy="40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98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AF82AC-1C25-46F5-906A-3F3020D6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38374"/>
            <a:ext cx="8592730" cy="32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25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ban </a:t>
            </a:r>
            <a:r>
              <a:rPr lang="nb-NO" dirty="0" err="1"/>
              <a:t>on</a:t>
            </a:r>
            <a:r>
              <a:rPr lang="nb-NO" dirty="0"/>
              <a:t> all </a:t>
            </a:r>
            <a:r>
              <a:rPr lang="nb-NO" dirty="0" err="1"/>
              <a:t>medicines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«</a:t>
            </a:r>
            <a:r>
              <a:rPr lang="nb-NO" dirty="0" err="1"/>
              <a:t>Vaxx</a:t>
            </a:r>
            <a:r>
              <a:rPr lang="nb-NO" dirty="0"/>
              <a:t>»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DBCC0522-BD2C-40F6-A25B-B081F0ABD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677991" y="2451227"/>
            <a:ext cx="4930347" cy="3018234"/>
          </a:xfr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B83E82D-CB37-4F5E-BCAC-4D468AC60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530" y="1495167"/>
            <a:ext cx="3575222" cy="53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3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Wrong</a:t>
            </a:r>
            <a:r>
              <a:rPr lang="nb-NO" dirty="0"/>
              <a:t> </a:t>
            </a:r>
            <a:r>
              <a:rPr lang="nb-NO" dirty="0" err="1"/>
              <a:t>Medicine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737B665-D7AA-4D2D-B250-09F5A9A4F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588633"/>
            <a:ext cx="5619750" cy="3333750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567A15F-3E5A-45C9-8D31-C6217075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08194" y="2083740"/>
            <a:ext cx="4522727" cy="387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5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press is </a:t>
            </a:r>
            <a:r>
              <a:rPr lang="nb-NO" dirty="0" err="1"/>
              <a:t>lying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8618296-5E56-46ED-8D27-C22C8EDB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8540" y="1803400"/>
            <a:ext cx="4700760" cy="4733404"/>
          </a:xfrm>
        </p:spPr>
      </p:pic>
    </p:spTree>
    <p:extLst>
      <p:ext uri="{BB962C8B-B14F-4D97-AF65-F5344CB8AC3E}">
        <p14:creationId xmlns:p14="http://schemas.microsoft.com/office/powerpoint/2010/main" val="486798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886" y="900897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24/11-21, I have reported fact checkers and journalists in Norway to the police for spreading fear with fake news (Par.186)</a:t>
            </a:r>
            <a:endParaRPr lang="nb-NO" sz="2800" dirty="0"/>
          </a:p>
        </p:txBody>
      </p:sp>
      <p:pic>
        <p:nvPicPr>
          <p:cNvPr id="5" name="IMG_8189">
            <a:hlinkClick r:id="" action="ppaction://media"/>
            <a:extLst>
              <a:ext uri="{FF2B5EF4-FFF2-40B4-BE49-F238E27FC236}">
                <a16:creationId xmlns:a16="http://schemas.microsoft.com/office/drawing/2014/main" id="{D6856D77-BE70-443C-BA61-831333979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2193925"/>
            <a:ext cx="7154863" cy="4024313"/>
          </a:xfrm>
        </p:spPr>
      </p:pic>
    </p:spTree>
    <p:extLst>
      <p:ext uri="{BB962C8B-B14F-4D97-AF65-F5344CB8AC3E}">
        <p14:creationId xmlns:p14="http://schemas.microsoft.com/office/powerpoint/2010/main" val="10095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900897"/>
            <a:ext cx="10046386" cy="129302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29/11-21, 20 persons in Bergen have reported journalists in Norway to the police for spreading fear with fake news (Par.186)</a:t>
            </a:r>
            <a:endParaRPr lang="nb-NO" sz="3200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503BB41F-508C-461D-B795-86722FA1F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19" t="46999" r="12865" b="21379"/>
          <a:stretch/>
        </p:blipFill>
        <p:spPr bwMode="auto">
          <a:xfrm>
            <a:off x="2616182" y="2193925"/>
            <a:ext cx="6959635" cy="402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EF3AB1D-87C0-4B80-A96E-591F923D55BD}"/>
              </a:ext>
            </a:extLst>
          </p:cNvPr>
          <p:cNvSpPr txBox="1"/>
          <p:nvPr/>
        </p:nvSpPr>
        <p:spPr>
          <a:xfrm>
            <a:off x="2076450" y="6469381"/>
            <a:ext cx="90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report has been dismissed because there is no reasonable reason”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3068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764373"/>
            <a:ext cx="10163175" cy="1293028"/>
          </a:xfrm>
        </p:spPr>
        <p:txBody>
          <a:bodyPr/>
          <a:lstStyle/>
          <a:p>
            <a:pPr algn="ctr"/>
            <a:r>
              <a:rPr lang="nb-NO" dirty="0" err="1">
                <a:solidFill>
                  <a:srgbClr val="FFFF00"/>
                </a:solidFill>
              </a:rPr>
              <a:t>Framing</a:t>
            </a:r>
            <a:r>
              <a:rPr lang="nb-NO" dirty="0">
                <a:solidFill>
                  <a:srgbClr val="FFFF00"/>
                </a:solidFill>
              </a:rPr>
              <a:t> </a:t>
            </a:r>
            <a:r>
              <a:rPr lang="nb-NO" dirty="0" err="1">
                <a:solidFill>
                  <a:srgbClr val="FFFF00"/>
                </a:solidFill>
              </a:rPr>
              <a:t>on</a:t>
            </a:r>
            <a:r>
              <a:rPr lang="nb-NO" dirty="0">
                <a:solidFill>
                  <a:srgbClr val="FFFF00"/>
                </a:solidFill>
              </a:rPr>
              <a:t> TV and 10 </a:t>
            </a:r>
            <a:r>
              <a:rPr lang="nb-NO" dirty="0" err="1">
                <a:solidFill>
                  <a:srgbClr val="FFFF00"/>
                </a:solidFill>
              </a:rPr>
              <a:t>newspapers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D9293C-85E1-4073-84C3-F8E654CE8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877386"/>
            <a:ext cx="12052299" cy="2507414"/>
          </a:xfrm>
        </p:spPr>
        <p:txBody>
          <a:bodyPr>
            <a:normAutofit/>
          </a:bodyPr>
          <a:lstStyle/>
          <a:p>
            <a:r>
              <a:rPr lang="nb-NO" sz="2400" dirty="0"/>
              <a:t>01.04.2020, Faktisk.no: </a:t>
            </a:r>
            <a:r>
              <a:rPr lang="nb-NO" sz="2400" dirty="0" err="1"/>
              <a:t>Retired</a:t>
            </a:r>
            <a:r>
              <a:rPr lang="nb-NO" sz="2400" dirty="0"/>
              <a:t> MD is </a:t>
            </a:r>
            <a:r>
              <a:rPr lang="nb-NO" sz="2400" dirty="0" err="1"/>
              <a:t>spreading</a:t>
            </a:r>
            <a:r>
              <a:rPr lang="nb-NO" sz="2400" dirty="0"/>
              <a:t> </a:t>
            </a:r>
            <a:r>
              <a:rPr lang="nb-NO" sz="2400" dirty="0" err="1"/>
              <a:t>fake</a:t>
            </a:r>
            <a:r>
              <a:rPr lang="nb-NO" sz="2400" dirty="0"/>
              <a:t> </a:t>
            </a:r>
            <a:r>
              <a:rPr lang="nb-NO" sz="2400" dirty="0" err="1"/>
              <a:t>news</a:t>
            </a:r>
            <a:r>
              <a:rPr lang="nb-NO" sz="2400" dirty="0"/>
              <a:t> </a:t>
            </a:r>
            <a:r>
              <a:rPr lang="nb-NO" sz="2400" dirty="0" err="1"/>
              <a:t>about</a:t>
            </a:r>
            <a:r>
              <a:rPr lang="nb-NO" sz="2400" dirty="0"/>
              <a:t> </a:t>
            </a:r>
            <a:r>
              <a:rPr lang="nb-NO" sz="2400" dirty="0" err="1"/>
              <a:t>corona</a:t>
            </a:r>
            <a:r>
              <a:rPr lang="nb-NO" sz="2400" dirty="0"/>
              <a:t> virus </a:t>
            </a:r>
            <a:r>
              <a:rPr lang="nb-NO" sz="2400" dirty="0" err="1"/>
              <a:t>on</a:t>
            </a:r>
            <a:r>
              <a:rPr lang="nb-NO" sz="2400" dirty="0"/>
              <a:t> FB</a:t>
            </a:r>
          </a:p>
          <a:p>
            <a:endParaRPr lang="nb-NO" sz="2400" dirty="0"/>
          </a:p>
          <a:p>
            <a:r>
              <a:rPr lang="nb-NO" sz="2400" dirty="0"/>
              <a:t>I et Facebook-innlegg kommer en pensjonert lege med feilinformasjon om coronaviruset. Innlegget ble mye spredt da en tidligere skuespiller delte det med sine 59.000 </a:t>
            </a:r>
            <a:r>
              <a:rPr lang="nb-NO" sz="2400" dirty="0" err="1"/>
              <a:t>følgere</a:t>
            </a:r>
            <a:r>
              <a:rPr lang="nb-NO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345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346" y="900897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A </a:t>
            </a:r>
            <a:r>
              <a:rPr lang="nb-NO" dirty="0" err="1"/>
              <a:t>young</a:t>
            </a:r>
            <a:r>
              <a:rPr lang="nb-NO" dirty="0"/>
              <a:t> </a:t>
            </a:r>
            <a:r>
              <a:rPr lang="nb-NO" dirty="0" err="1"/>
              <a:t>fact-checker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17B461D-1AC7-405E-BA61-32511743E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396" y="2193925"/>
            <a:ext cx="3867207" cy="4024313"/>
          </a:xfrm>
        </p:spPr>
      </p:pic>
    </p:spTree>
    <p:extLst>
      <p:ext uri="{BB962C8B-B14F-4D97-AF65-F5344CB8AC3E}">
        <p14:creationId xmlns:p14="http://schemas.microsoft.com/office/powerpoint/2010/main" val="238799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Dr. Fauci APPROVED Hydroxychloroquine 15 Years Ago To Combat Coronaviruses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06B56BF-2006-48D4-A5BB-6BA85D99C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0886" y="2193925"/>
            <a:ext cx="4712014" cy="4024313"/>
          </a:xfrm>
        </p:spPr>
      </p:pic>
    </p:spTree>
    <p:extLst>
      <p:ext uri="{BB962C8B-B14F-4D97-AF65-F5344CB8AC3E}">
        <p14:creationId xmlns:p14="http://schemas.microsoft.com/office/powerpoint/2010/main" val="2234072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 </a:t>
            </a:r>
            <a:r>
              <a:rPr lang="nb-NO" dirty="0" err="1"/>
              <a:t>censorship</a:t>
            </a:r>
            <a:r>
              <a:rPr lang="nb-NO" dirty="0"/>
              <a:t> </a:t>
            </a:r>
            <a:r>
              <a:rPr lang="nb-NO" dirty="0" err="1"/>
              <a:t>yet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: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AF22AE0-4E69-4719-A328-D5A02CADC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531" y="2057401"/>
            <a:ext cx="6461712" cy="41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6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9067DCF3-458F-4964-A6A0-B5971BED3F23}"/>
              </a:ext>
            </a:extLst>
          </p:cNvPr>
          <p:cNvSpPr txBox="1"/>
          <p:nvPr/>
        </p:nvSpPr>
        <p:spPr>
          <a:xfrm>
            <a:off x="434340" y="1756559"/>
            <a:ext cx="1195578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HCQ is effective for COVID-19 when used early: analysis of 142 studies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dirty="0"/>
              <a:t>Covid Analysis, October 20, 2020 (Version 16, November 14, 2020), </a:t>
            </a:r>
            <a:r>
              <a:rPr lang="en-US" dirty="0">
                <a:hlinkClick r:id="rId2"/>
              </a:rPr>
              <a:t>https://hcqmeta.com/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• HCQ is effective for COVID-19. The probability that an ineffective treatment generated results as</a:t>
            </a:r>
          </a:p>
          <a:p>
            <a:r>
              <a:rPr lang="en-US" dirty="0"/>
              <a:t>positive as the 142 studies to date is estimated to be 1 in 62 billion (p = 0.000000000016).</a:t>
            </a:r>
          </a:p>
          <a:p>
            <a:r>
              <a:rPr lang="en-US" dirty="0"/>
              <a:t>• Early treatment is most successful, with 100% of studies reporting a positive effect and an</a:t>
            </a:r>
          </a:p>
          <a:p>
            <a:r>
              <a:rPr lang="en-US" dirty="0"/>
              <a:t>estimated reduction of 64% in the effect measured (death, hospitalization, etc.) using a random</a:t>
            </a:r>
          </a:p>
          <a:p>
            <a:r>
              <a:rPr lang="en-US" dirty="0"/>
              <a:t>effects meta-analysis, RR 0.36 [0.28-0.46].</a:t>
            </a:r>
          </a:p>
          <a:p>
            <a:r>
              <a:rPr lang="en-US" dirty="0"/>
              <a:t>• 100% of Randomized Controlled Trials (RCTs) for early, </a:t>
            </a:r>
            <a:r>
              <a:rPr lang="en-US" dirty="0" err="1"/>
              <a:t>PrEP</a:t>
            </a:r>
            <a:r>
              <a:rPr lang="en-US" dirty="0"/>
              <a:t>, or PEP treatment report positive</a:t>
            </a:r>
          </a:p>
          <a:p>
            <a:r>
              <a:rPr lang="en-US" dirty="0"/>
              <a:t>effects, the probability of this happening for an ineffective treatment is 0.002.</a:t>
            </a:r>
          </a:p>
          <a:p>
            <a:r>
              <a:rPr lang="en-US" dirty="0"/>
              <a:t>• There is evidence of bias towards publishing negative results. 89% of prospective studies report</a:t>
            </a:r>
          </a:p>
          <a:p>
            <a:r>
              <a:rPr lang="en-US" dirty="0"/>
              <a:t>positive effects, and only 74% of retrospective studies do.</a:t>
            </a:r>
          </a:p>
          <a:p>
            <a:r>
              <a:rPr lang="en-US" dirty="0"/>
              <a:t>• Significantly more studies in North America report negative results compared to the rest of the</a:t>
            </a:r>
          </a:p>
          <a:p>
            <a:r>
              <a:rPr lang="en-US" dirty="0"/>
              <a:t>world, p = 0.002.</a:t>
            </a:r>
          </a:p>
        </p:txBody>
      </p:sp>
    </p:spTree>
    <p:extLst>
      <p:ext uri="{BB962C8B-B14F-4D97-AF65-F5344CB8AC3E}">
        <p14:creationId xmlns:p14="http://schemas.microsoft.com/office/powerpoint/2010/main" val="2248044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F231F0-A058-4F11-9B6C-409BDEFB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85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judicial system is broken</a:t>
            </a:r>
            <a:endParaRPr lang="nb-NO" dirty="0">
              <a:solidFill>
                <a:srgbClr val="FFFF00"/>
              </a:solidFill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6C251A6-729D-49C0-839B-4CD1945BB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0239" y="2084715"/>
            <a:ext cx="2597121" cy="268856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6F11188-945B-413F-B286-BED9F7D52A9E}"/>
              </a:ext>
            </a:extLst>
          </p:cNvPr>
          <p:cNvSpPr txBox="1"/>
          <p:nvPr/>
        </p:nvSpPr>
        <p:spPr>
          <a:xfrm>
            <a:off x="2133600" y="2237115"/>
            <a:ext cx="579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On </a:t>
            </a:r>
            <a:r>
              <a:rPr lang="nb-NO" sz="2400" dirty="0" err="1"/>
              <a:t>june</a:t>
            </a:r>
            <a:r>
              <a:rPr lang="nb-NO" sz="2400" dirty="0"/>
              <a:t> 8-21,I </a:t>
            </a:r>
            <a:r>
              <a:rPr lang="nb-NO" sz="2400" dirty="0" err="1"/>
              <a:t>reported</a:t>
            </a:r>
            <a:r>
              <a:rPr lang="nb-NO" sz="2400" dirty="0"/>
              <a:t> Madsen for man-</a:t>
            </a:r>
            <a:r>
              <a:rPr lang="nb-NO" sz="2400" dirty="0" err="1"/>
              <a:t>slaughter</a:t>
            </a:r>
            <a:r>
              <a:rPr lang="nb-NO" sz="2400" dirty="0"/>
              <a:t> to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police</a:t>
            </a:r>
            <a:r>
              <a:rPr lang="nb-NO" sz="2400" dirty="0"/>
              <a:t>, </a:t>
            </a:r>
            <a:r>
              <a:rPr lang="nb-NO" sz="2400" dirty="0" err="1"/>
              <a:t>but</a:t>
            </a:r>
            <a:r>
              <a:rPr lang="nb-NO" sz="2400" dirty="0"/>
              <a:t> it </a:t>
            </a:r>
            <a:r>
              <a:rPr lang="nb-NO" sz="2400" dirty="0" err="1"/>
              <a:t>was</a:t>
            </a:r>
            <a:r>
              <a:rPr lang="nb-NO" sz="2400" dirty="0"/>
              <a:t> </a:t>
            </a:r>
            <a:r>
              <a:rPr lang="nb-NO" sz="2400" dirty="0" err="1"/>
              <a:t>dismissed</a:t>
            </a:r>
            <a:r>
              <a:rPr lang="nb-NO" sz="2400" dirty="0"/>
              <a:t>. </a:t>
            </a:r>
            <a:r>
              <a:rPr lang="nb-NO" sz="2400" dirty="0" err="1"/>
              <a:t>Now</a:t>
            </a:r>
            <a:r>
              <a:rPr lang="nb-NO" sz="2400" dirty="0"/>
              <a:t>, 30 </a:t>
            </a:r>
            <a:r>
              <a:rPr lang="nb-NO" sz="2400" dirty="0" err="1"/>
              <a:t>weeks</a:t>
            </a:r>
            <a:r>
              <a:rPr lang="nb-NO" sz="2400" dirty="0"/>
              <a:t> and a minimum </a:t>
            </a:r>
            <a:r>
              <a:rPr lang="nb-NO" sz="2400" dirty="0" err="1"/>
              <a:t>of</a:t>
            </a:r>
            <a:r>
              <a:rPr lang="nb-NO" sz="2400" dirty="0"/>
              <a:t> 370 (</a:t>
            </a:r>
            <a:r>
              <a:rPr lang="nb-NO" sz="2400" dirty="0" err="1"/>
              <a:t>official</a:t>
            </a:r>
            <a:r>
              <a:rPr lang="nb-NO" sz="2400" dirty="0"/>
              <a:t> </a:t>
            </a:r>
            <a:r>
              <a:rPr lang="nb-NO" sz="2400" dirty="0" err="1"/>
              <a:t>numbers</a:t>
            </a:r>
            <a:r>
              <a:rPr lang="nb-NO" sz="2400" dirty="0"/>
              <a:t>) </a:t>
            </a:r>
            <a:r>
              <a:rPr lang="nb-NO" sz="2400" dirty="0" err="1"/>
              <a:t>deaths</a:t>
            </a:r>
            <a:r>
              <a:rPr lang="nb-NO" sz="2400" dirty="0"/>
              <a:t> later, I </a:t>
            </a:r>
            <a:r>
              <a:rPr lang="nb-NO" sz="2400" dirty="0" err="1"/>
              <a:t>delivered</a:t>
            </a:r>
            <a:r>
              <a:rPr lang="nb-NO" sz="2400" dirty="0"/>
              <a:t> a </a:t>
            </a:r>
            <a:r>
              <a:rPr lang="nb-NO" sz="2400" dirty="0" err="1"/>
              <a:t>new</a:t>
            </a:r>
            <a:r>
              <a:rPr lang="nb-NO" sz="2400" dirty="0"/>
              <a:t> </a:t>
            </a:r>
            <a:r>
              <a:rPr lang="nb-NO" sz="2400" dirty="0" err="1"/>
              <a:t>demand</a:t>
            </a:r>
            <a:r>
              <a:rPr lang="nb-NO" sz="2400" dirty="0"/>
              <a:t> </a:t>
            </a:r>
            <a:r>
              <a:rPr lang="nb-NO" sz="2400" dirty="0" err="1"/>
              <a:t>on</a:t>
            </a:r>
            <a:r>
              <a:rPr lang="nb-NO" sz="2400" dirty="0"/>
              <a:t> </a:t>
            </a:r>
            <a:r>
              <a:rPr lang="nb-NO" sz="2400" dirty="0" err="1"/>
              <a:t>injunction</a:t>
            </a:r>
            <a:r>
              <a:rPr lang="nb-NO" sz="2400" dirty="0"/>
              <a:t> to stop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deathly</a:t>
            </a:r>
            <a:r>
              <a:rPr lang="nb-NO" sz="2400" dirty="0"/>
              <a:t> jabs. – </a:t>
            </a:r>
            <a:r>
              <a:rPr lang="nb-NO" sz="2400" dirty="0" err="1"/>
              <a:t>Today</a:t>
            </a:r>
            <a:r>
              <a:rPr lang="nb-NO" sz="2400" dirty="0"/>
              <a:t>, I </a:t>
            </a:r>
            <a:r>
              <a:rPr lang="nb-NO" sz="2400" dirty="0" err="1"/>
              <a:t>received</a:t>
            </a:r>
            <a:r>
              <a:rPr lang="nb-NO" sz="2400" dirty="0"/>
              <a:t> a strange and stupid </a:t>
            </a:r>
            <a:r>
              <a:rPr lang="nb-NO" sz="2400" dirty="0" err="1"/>
              <a:t>answer</a:t>
            </a:r>
            <a:r>
              <a:rPr lang="nb-NO" sz="2400" dirty="0"/>
              <a:t> from </a:t>
            </a:r>
            <a:r>
              <a:rPr lang="nb-NO" sz="2400" dirty="0" err="1"/>
              <a:t>the</a:t>
            </a:r>
            <a:r>
              <a:rPr lang="nb-NO" sz="2400" dirty="0"/>
              <a:t> same </a:t>
            </a:r>
            <a:r>
              <a:rPr lang="nb-NO" sz="2400" dirty="0" err="1"/>
              <a:t>judge</a:t>
            </a:r>
            <a:r>
              <a:rPr lang="nb-NO" sz="2400" dirty="0"/>
              <a:t>, Rune Klausen, </a:t>
            </a:r>
            <a:r>
              <a:rPr lang="nb-NO" sz="2400" dirty="0" err="1"/>
              <a:t>who</a:t>
            </a:r>
            <a:r>
              <a:rPr lang="nb-NO" sz="2400" dirty="0"/>
              <a:t> for 2 </a:t>
            </a:r>
            <a:r>
              <a:rPr lang="nb-NO" sz="2400" dirty="0" err="1"/>
              <a:t>years</a:t>
            </a:r>
            <a:r>
              <a:rPr lang="nb-NO" sz="2400" dirty="0"/>
              <a:t> has </a:t>
            </a:r>
            <a:r>
              <a:rPr lang="nb-NO" sz="2400" dirty="0" err="1"/>
              <a:t>blocked</a:t>
            </a:r>
            <a:r>
              <a:rPr lang="nb-NO" sz="2400" dirty="0"/>
              <a:t> all </a:t>
            </a:r>
            <a:r>
              <a:rPr lang="nb-NO" sz="2400" dirty="0" err="1"/>
              <a:t>attempts</a:t>
            </a:r>
            <a:r>
              <a:rPr lang="nb-NO" sz="2400" dirty="0"/>
              <a:t> to settle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covid</a:t>
            </a:r>
            <a:r>
              <a:rPr lang="nb-NO" sz="2400" dirty="0"/>
              <a:t>- </a:t>
            </a:r>
            <a:r>
              <a:rPr lang="nb-NO" sz="2400" dirty="0" err="1"/>
              <a:t>crimes</a:t>
            </a:r>
            <a:r>
              <a:rPr lang="nb-NO" sz="2400" dirty="0"/>
              <a:t> by </a:t>
            </a:r>
            <a:r>
              <a:rPr lang="nb-NO" sz="2400" dirty="0" err="1"/>
              <a:t>peacfully</a:t>
            </a:r>
            <a:r>
              <a:rPr lang="nb-NO" sz="2400" dirty="0"/>
              <a:t> </a:t>
            </a:r>
            <a:r>
              <a:rPr lang="nb-NO" sz="2400" dirty="0" err="1"/>
              <a:t>methodes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4643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judicial system is broken</a:t>
            </a:r>
            <a:endParaRPr lang="nb-NO" dirty="0">
              <a:solidFill>
                <a:srgbClr val="FFFF00"/>
              </a:solidFill>
            </a:endParaRP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D4D0F9CB-9EC0-4D26-A59F-74D55478B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2057401"/>
            <a:ext cx="8277576" cy="4656137"/>
          </a:xfrm>
        </p:spPr>
      </p:pic>
    </p:spTree>
    <p:extLst>
      <p:ext uri="{BB962C8B-B14F-4D97-AF65-F5344CB8AC3E}">
        <p14:creationId xmlns:p14="http://schemas.microsoft.com/office/powerpoint/2010/main" val="832502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Medical system is broken</a:t>
            </a:r>
            <a:endParaRPr lang="nb-NO" dirty="0">
              <a:solidFill>
                <a:srgbClr val="FFFF00"/>
              </a:solidFill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E32D42E-724D-4F60-82A6-D2395F294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363" y="1649873"/>
            <a:ext cx="4869037" cy="5081127"/>
          </a:xfrm>
        </p:spPr>
      </p:pic>
    </p:spTree>
    <p:extLst>
      <p:ext uri="{BB962C8B-B14F-4D97-AF65-F5344CB8AC3E}">
        <p14:creationId xmlns:p14="http://schemas.microsoft.com/office/powerpoint/2010/main" val="2977461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Medical system is broken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3BCDAC-A1BB-4D53-84BA-A0F1952F1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/>
              <a:t>Official German Government data suggests the Fully Vaccinated will develop Acquired Immunodeficiency Syndrome by the end of January 2022</a:t>
            </a:r>
          </a:p>
          <a:p>
            <a:r>
              <a:rPr lang="nb-NO" sz="3600" dirty="0">
                <a:hlinkClick r:id="rId2"/>
              </a:rPr>
              <a:t>https://dailyexpose.uk/2022/01/02/german-gov-data-suggests-fully-vaccinated-developing-ade/</a:t>
            </a:r>
            <a:endParaRPr lang="nb-NO" sz="3600" dirty="0"/>
          </a:p>
          <a:p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2910142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You got chipped!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3BCDAC-A1BB-4D53-84BA-A0F1952F1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0" y="2514600"/>
            <a:ext cx="10109200" cy="3704085"/>
          </a:xfrm>
        </p:spPr>
        <p:txBody>
          <a:bodyPr>
            <a:normAutofit/>
          </a:bodyPr>
          <a:lstStyle/>
          <a:p>
            <a:r>
              <a:rPr lang="en-US" dirty="0"/>
              <a:t>This Pfizer patent application was approved August 31st, 2021, and is the very first patent that shows up in a list of over 18500 for the purpose of remote contact tracing of all vaccinated humans worldwide who will be or are now connected to the “internet of things" by a quantum link of pulsating microwave frequencies of 2.4 </a:t>
            </a:r>
            <a:r>
              <a:rPr lang="en-US" dirty="0" err="1"/>
              <a:t>gHz</a:t>
            </a:r>
            <a:r>
              <a:rPr lang="en-US" dirty="0"/>
              <a:t> or higher from cell towers and satellites directly to the graphene oxide held in the fatty tissues of all persons who’ve had the death-shot. </a:t>
            </a:r>
          </a:p>
          <a:p>
            <a:r>
              <a:rPr lang="en-US" dirty="0"/>
              <a:t>Read that AGAIN!</a:t>
            </a:r>
          </a:p>
          <a:p>
            <a:r>
              <a:rPr lang="en-US" dirty="0">
                <a:hlinkClick r:id="rId2"/>
              </a:rPr>
              <a:t>https://patentimages.storage.googleapis.com/68/80/73/6a17a66e9ec8c5/US11107588.pdf</a:t>
            </a:r>
            <a:endParaRPr lang="en-US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6439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Madsen Not </a:t>
            </a:r>
            <a:r>
              <a:rPr lang="nb-NO" dirty="0" err="1"/>
              <a:t>looking</a:t>
            </a:r>
            <a:r>
              <a:rPr lang="nb-NO" dirty="0"/>
              <a:t> </a:t>
            </a:r>
            <a:r>
              <a:rPr lang="nb-NO" dirty="0" err="1"/>
              <a:t>good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85D4DAD-BE0B-4A29-94B7-0797411EA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872" y="1761439"/>
            <a:ext cx="5388201" cy="4024313"/>
          </a:xfrm>
        </p:spPr>
      </p:pic>
    </p:spTree>
    <p:extLst>
      <p:ext uri="{BB962C8B-B14F-4D97-AF65-F5344CB8AC3E}">
        <p14:creationId xmlns:p14="http://schemas.microsoft.com/office/powerpoint/2010/main" val="597979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D42318C5-196C-4B2C-AEA8-463522DB9FF2}"/>
              </a:ext>
            </a:extLst>
          </p:cNvPr>
          <p:cNvSpPr txBox="1"/>
          <p:nvPr/>
        </p:nvSpPr>
        <p:spPr>
          <a:xfrm>
            <a:off x="2604874" y="904369"/>
            <a:ext cx="88010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Pfizer and Moderna’s “95% effective” vaccines — let’s be cautious and first see the full data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BMJ, November 26, 2020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“Only full transparency and rigorous scrutiny of the data will allow for informed decision making, argues Peter Doshi”:</a:t>
            </a:r>
          </a:p>
          <a:p>
            <a:r>
              <a:rPr lang="en-US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HTTPS://BLOGS.BMJ.COM/BMJ/2020/11/26/PETER-DOSHI-PFIZER-AND-MODERNAS-95-EFFECTIVE-VACCINES-LETS-BE-CAUTIOUS-AND-FIRST-SEE-THE-FULL-DATA/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24064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BE4B075-5BAF-484C-B3FE-2F5C9D33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4" y="821635"/>
            <a:ext cx="7726191" cy="435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9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81D4B76-DF70-4C8E-8CB1-B13D37BE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9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WHY?- </a:t>
            </a:r>
            <a:r>
              <a:rPr lang="nb-NO" dirty="0" err="1"/>
              <a:t>Their</a:t>
            </a:r>
            <a:r>
              <a:rPr lang="nb-NO" dirty="0"/>
              <a:t> Plan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99749E10-62A9-4C01-AAB6-175EA389E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849" y="2167549"/>
            <a:ext cx="3455501" cy="4241190"/>
          </a:xfr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8550F31-E22D-4D37-90C1-5642A53C0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350" y="2167549"/>
            <a:ext cx="3654643" cy="424119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F865CC1-2DCA-46A5-8D39-7A670BF2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286" y="2167549"/>
            <a:ext cx="3903714" cy="42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24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099F1D-21A0-478B-A78B-319FCFED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This Is  </a:t>
            </a:r>
            <a:r>
              <a:rPr lang="nb-NO" dirty="0" err="1"/>
              <a:t>murder</a:t>
            </a:r>
            <a:r>
              <a:rPr lang="nb-NO" dirty="0"/>
              <a:t>!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44EDA7C-FA8E-4C14-BC90-23442FA70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577" y="1964724"/>
            <a:ext cx="8310812" cy="4654055"/>
          </a:xfrm>
        </p:spPr>
      </p:pic>
    </p:spTree>
    <p:extLst>
      <p:ext uri="{BB962C8B-B14F-4D97-AF65-F5344CB8AC3E}">
        <p14:creationId xmlns:p14="http://schemas.microsoft.com/office/powerpoint/2010/main" val="127510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697" y="937368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My «</a:t>
            </a:r>
            <a:r>
              <a:rPr lang="nb-NO" dirty="0" err="1"/>
              <a:t>shedding</a:t>
            </a:r>
            <a:r>
              <a:rPr lang="nb-NO" dirty="0"/>
              <a:t>» </a:t>
            </a:r>
            <a:r>
              <a:rPr lang="nb-NO" dirty="0" err="1"/>
              <a:t>experiences</a:t>
            </a:r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AA0E60A7-0ED9-4054-A5EB-BF63550E6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044450" y="2230396"/>
            <a:ext cx="5388201" cy="4024313"/>
          </a:xfrm>
        </p:spPr>
      </p:pic>
    </p:spTree>
    <p:extLst>
      <p:ext uri="{BB962C8B-B14F-4D97-AF65-F5344CB8AC3E}">
        <p14:creationId xmlns:p14="http://schemas.microsoft.com/office/powerpoint/2010/main" val="4021808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697" y="937368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My «</a:t>
            </a:r>
            <a:r>
              <a:rPr lang="nb-NO" dirty="0" err="1"/>
              <a:t>shedding</a:t>
            </a:r>
            <a:r>
              <a:rPr lang="nb-NO" dirty="0"/>
              <a:t>» </a:t>
            </a:r>
            <a:r>
              <a:rPr lang="nb-NO" dirty="0" err="1"/>
              <a:t>experiences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CE64FA2-6062-4170-B5BF-8AE97D0C3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3930" y="2230396"/>
            <a:ext cx="8038133" cy="2747210"/>
          </a:xfrm>
        </p:spPr>
      </p:pic>
    </p:spTree>
    <p:extLst>
      <p:ext uri="{BB962C8B-B14F-4D97-AF65-F5344CB8AC3E}">
        <p14:creationId xmlns:p14="http://schemas.microsoft.com/office/powerpoint/2010/main" val="398184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697" y="937368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My «</a:t>
            </a:r>
            <a:r>
              <a:rPr lang="nb-NO" dirty="0" err="1"/>
              <a:t>shedding</a:t>
            </a:r>
            <a:r>
              <a:rPr lang="nb-NO" dirty="0"/>
              <a:t>» </a:t>
            </a:r>
            <a:r>
              <a:rPr lang="nb-NO" dirty="0" err="1"/>
              <a:t>experiences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FE5D2AA-F82A-4C9E-8C6F-36C842895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946" y="2126321"/>
            <a:ext cx="3060854" cy="45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6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481" y="900897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My «</a:t>
            </a:r>
            <a:r>
              <a:rPr lang="nb-NO" dirty="0" err="1"/>
              <a:t>shedding</a:t>
            </a:r>
            <a:r>
              <a:rPr lang="nb-NO" dirty="0"/>
              <a:t>» </a:t>
            </a:r>
            <a:r>
              <a:rPr lang="nb-NO" dirty="0" err="1"/>
              <a:t>experiences</a:t>
            </a:r>
            <a:endParaRPr lang="nb-NO" dirty="0"/>
          </a:p>
        </p:txBody>
      </p:sp>
      <p:pic>
        <p:nvPicPr>
          <p:cNvPr id="18" name="Plassholder for innhold 17">
            <a:extLst>
              <a:ext uri="{FF2B5EF4-FFF2-40B4-BE49-F238E27FC236}">
                <a16:creationId xmlns:a16="http://schemas.microsoft.com/office/drawing/2014/main" id="{02FBD779-DEBA-4A03-934B-D38D9D0D3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082" y="2193925"/>
            <a:ext cx="3129836" cy="4024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10539C8-BAE9-4333-B415-F5D0FCF9FE5B}"/>
              </a:ext>
            </a:extLst>
          </p:cNvPr>
          <p:cNvSpPr txBox="1"/>
          <p:nvPr/>
        </p:nvSpPr>
        <p:spPr>
          <a:xfrm>
            <a:off x="7933038" y="2483707"/>
            <a:ext cx="41271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1. 11 </a:t>
            </a:r>
            <a:r>
              <a:rPr lang="nb-NO" dirty="0" err="1"/>
              <a:t>year</a:t>
            </a:r>
            <a:r>
              <a:rPr lang="nb-NO" dirty="0"/>
              <a:t> old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err="1"/>
              <a:t>Cat</a:t>
            </a:r>
            <a:r>
              <a:rPr lang="nb-NO" dirty="0"/>
              <a:t> and 75 </a:t>
            </a:r>
            <a:r>
              <a:rPr lang="nb-NO" dirty="0" err="1"/>
              <a:t>yo</a:t>
            </a: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25 </a:t>
            </a:r>
            <a:r>
              <a:rPr lang="nb-NO" dirty="0" err="1"/>
              <a:t>yo</a:t>
            </a: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Me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err="1"/>
              <a:t>Frequencys</a:t>
            </a:r>
            <a:endParaRPr lang="nb-NO" dirty="0"/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NAC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err="1"/>
              <a:t>Accusation</a:t>
            </a:r>
            <a:r>
              <a:rPr lang="nb-NO" dirty="0"/>
              <a:t> for </a:t>
            </a:r>
            <a:r>
              <a:rPr lang="nb-NO" dirty="0" err="1"/>
              <a:t>fear-spreading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4936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resistance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60C978F-9092-4331-849D-6414F6149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143" y="1660920"/>
            <a:ext cx="4388991" cy="5851989"/>
          </a:xfrm>
        </p:spPr>
      </p:pic>
    </p:spTree>
    <p:extLst>
      <p:ext uri="{BB962C8B-B14F-4D97-AF65-F5344CB8AC3E}">
        <p14:creationId xmlns:p14="http://schemas.microsoft.com/office/powerpoint/2010/main" val="1995361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00DA1D4-AA07-4B67-B545-A758BF47EDFB}"/>
              </a:ext>
            </a:extLst>
          </p:cNvPr>
          <p:cNvSpPr txBox="1"/>
          <p:nvPr/>
        </p:nvSpPr>
        <p:spPr>
          <a:xfrm>
            <a:off x="274320" y="80010"/>
            <a:ext cx="11818620" cy="6863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recommend 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thinking before it’s illegal.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someone wants to force you to wear a mask, tell them OK, but only if they can show you a published study, proving it does not harm you, (since several court decisions concluded they might</a:t>
            </a: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harm</a:t>
            </a: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If they can not provide such a study, take their name and address, so you can sue them personally, if something should happen to you/your child.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a test is voluntary. Since the virus is supposed to jump between persons for over 1 meter, it should be sufficient to spit on the cotton-swab. Too many got sick after taking this swab a long way into their nose.- It just makes no sense.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considering to take a vaccine, you should demand for a complete list of ingrediencies and to take allergy-tests for each ingredience.  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0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400DA1D4-AA07-4B67-B545-A758BF47EDFB}"/>
              </a:ext>
            </a:extLst>
          </p:cNvPr>
          <p:cNvSpPr txBox="1"/>
          <p:nvPr/>
        </p:nvSpPr>
        <p:spPr>
          <a:xfrm>
            <a:off x="491490" y="2091690"/>
            <a:ext cx="11818620" cy="417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…and</a:t>
            </a: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wonder: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Gates and his conspiracy terrorists invest billions in developing vaccines, that 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given by a cotton-swab in the nose?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sterilize men, women and lead to abortion?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control our health and mind and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 us up to a net cloud?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Why,            if they do not want to use that???</a:t>
            </a:r>
            <a:endParaRPr lang="nb-NO" sz="28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2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77E6D3B-4FD8-421E-8D77-CD4CB354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05" y="0"/>
            <a:ext cx="948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65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780EFC6-1DE3-438B-BE71-3BB647B3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62" y="24536"/>
            <a:ext cx="5802375" cy="66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1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/>
              <a:t>C-</a:t>
            </a:r>
            <a:r>
              <a:rPr lang="nb-NO" dirty="0" err="1"/>
              <a:t>Vaxx</a:t>
            </a:r>
            <a:r>
              <a:rPr lang="nb-NO" dirty="0"/>
              <a:t> Kill more </a:t>
            </a:r>
            <a:r>
              <a:rPr lang="nb-NO" dirty="0" err="1"/>
              <a:t>than</a:t>
            </a:r>
            <a:br>
              <a:rPr lang="nb-NO" dirty="0"/>
            </a:br>
            <a:r>
              <a:rPr lang="nb-NO" dirty="0"/>
              <a:t>All </a:t>
            </a:r>
            <a:r>
              <a:rPr lang="nb-NO" dirty="0" err="1"/>
              <a:t>vaxx</a:t>
            </a:r>
            <a:r>
              <a:rPr lang="nb-NO" dirty="0"/>
              <a:t> </a:t>
            </a:r>
            <a:r>
              <a:rPr lang="nb-NO" dirty="0" err="1"/>
              <a:t>Before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D49BD05-C430-4EB6-8CD9-ACDF67E21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549" y="2156855"/>
            <a:ext cx="5739183" cy="402431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316A17B-1A9B-4562-87FB-F70E878D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745" y="2916195"/>
            <a:ext cx="4979497" cy="28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11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How </a:t>
            </a:r>
            <a:r>
              <a:rPr lang="nb-NO" dirty="0" err="1"/>
              <a:t>many</a:t>
            </a:r>
            <a:r>
              <a:rPr lang="nb-NO" dirty="0"/>
              <a:t> more boosters?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F7536F61-1374-42BE-A5DD-B14B2056F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096" y="2069314"/>
            <a:ext cx="3701608" cy="4024313"/>
          </a:xfrm>
        </p:spPr>
      </p:pic>
    </p:spTree>
    <p:extLst>
      <p:ext uri="{BB962C8B-B14F-4D97-AF65-F5344CB8AC3E}">
        <p14:creationId xmlns:p14="http://schemas.microsoft.com/office/powerpoint/2010/main" val="37335566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Metall </a:t>
            </a:r>
            <a:r>
              <a:rPr lang="nb-NO" dirty="0" err="1"/>
              <a:t>pieces</a:t>
            </a:r>
            <a:r>
              <a:rPr lang="nb-NO" dirty="0"/>
              <a:t> i Pfizers </a:t>
            </a:r>
            <a:r>
              <a:rPr lang="nb-NO" dirty="0" err="1"/>
              <a:t>vaxx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ED17167-D12D-418F-8523-AC921F878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15" y="2180525"/>
            <a:ext cx="5804155" cy="402431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8165653-6563-4468-B39D-DF50DD8B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52" y="2069314"/>
            <a:ext cx="715433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100" y="802473"/>
            <a:ext cx="8610600" cy="1293028"/>
          </a:xfrm>
        </p:spPr>
        <p:txBody>
          <a:bodyPr/>
          <a:lstStyle/>
          <a:p>
            <a:pPr algn="ctr"/>
            <a:r>
              <a:rPr lang="nb-NO" dirty="0">
                <a:solidFill>
                  <a:srgbClr val="FFFF00"/>
                </a:solidFill>
              </a:rPr>
              <a:t>Hemmelig Innhold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8EA5057-57FF-427D-9B70-1302D426C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832" y="1816100"/>
            <a:ext cx="8818031" cy="4749799"/>
          </a:xfrm>
        </p:spPr>
      </p:pic>
    </p:spTree>
    <p:extLst>
      <p:ext uri="{BB962C8B-B14F-4D97-AF65-F5344CB8AC3E}">
        <p14:creationId xmlns:p14="http://schemas.microsoft.com/office/powerpoint/2010/main" val="2254497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908" y="813800"/>
            <a:ext cx="8610600" cy="1293028"/>
          </a:xfrm>
        </p:spPr>
        <p:txBody>
          <a:bodyPr/>
          <a:lstStyle/>
          <a:p>
            <a:pPr algn="ctr"/>
            <a:r>
              <a:rPr lang="nb-NO" dirty="0"/>
              <a:t>HCQ for students?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DFE9D8C-7946-4BCD-9639-BCDC58219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669" y="2193925"/>
            <a:ext cx="7152661" cy="4024313"/>
          </a:xfrm>
        </p:spPr>
      </p:pic>
    </p:spTree>
    <p:extLst>
      <p:ext uri="{BB962C8B-B14F-4D97-AF65-F5344CB8AC3E}">
        <p14:creationId xmlns:p14="http://schemas.microsoft.com/office/powerpoint/2010/main" val="22772476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B3E707B-3626-4C9A-8571-12F961C6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2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DFE27D2-13B4-403D-9B14-05F76A1DD326}"/>
              </a:ext>
            </a:extLst>
          </p:cNvPr>
          <p:cNvSpPr txBox="1"/>
          <p:nvPr/>
        </p:nvSpPr>
        <p:spPr>
          <a:xfrm>
            <a:off x="3784259" y="1709352"/>
            <a:ext cx="48644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Norwegian Groups </a:t>
            </a:r>
          </a:p>
          <a:p>
            <a:r>
              <a:rPr lang="nb-NO" dirty="0"/>
              <a:t>Telegram: Magnetisert?</a:t>
            </a:r>
          </a:p>
          <a:p>
            <a:r>
              <a:rPr lang="nb-NO" dirty="0"/>
              <a:t>Face Book: Fri Helse</a:t>
            </a:r>
          </a:p>
          <a:p>
            <a:r>
              <a:rPr lang="nb-NO" dirty="0">
                <a:solidFill>
                  <a:schemeClr val="accent1"/>
                </a:solidFill>
              </a:rPr>
              <a:t>www.Lovoghelse.no</a:t>
            </a:r>
          </a:p>
          <a:p>
            <a:r>
              <a:rPr lang="nb-NO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www.c19fakta.no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https://binders.info/</a:t>
            </a:r>
            <a:r>
              <a:rPr lang="nb-NO" dirty="0">
                <a:solidFill>
                  <a:schemeClr val="accent1"/>
                </a:solidFill>
              </a:rPr>
              <a:t> </a:t>
            </a:r>
          </a:p>
          <a:p>
            <a:r>
              <a:rPr lang="nb-NO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https://worldhealthforum21.com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https://worldcouncilforhealth.org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https://www.freedomtravelalliance.com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http://vaccfree.love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nb-NO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https://covid19criticalcare.com/</a:t>
            </a:r>
            <a:endParaRPr lang="nb-NO" dirty="0">
              <a:solidFill>
                <a:schemeClr val="accent1"/>
              </a:solidFill>
            </a:endParaRPr>
          </a:p>
          <a:p>
            <a:r>
              <a:rPr lang="en-US" sz="1800" u="sng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www.EFVV.eu</a:t>
            </a:r>
            <a:endParaRPr lang="en-US" sz="1800" u="sng" dirty="0">
              <a:solidFill>
                <a:schemeClr val="accent1"/>
              </a:solidFill>
            </a:endParaRPr>
          </a:p>
          <a:p>
            <a:r>
              <a:rPr lang="en-US" u="sng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1800" u="sng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WorldFreedomAlliance.org</a:t>
            </a:r>
            <a:endParaRPr lang="en-US" sz="1800" u="sng" dirty="0">
              <a:solidFill>
                <a:schemeClr val="accent1"/>
              </a:solidFill>
            </a:endParaRPr>
          </a:p>
          <a:p>
            <a:endParaRPr lang="en-US" sz="1800" u="sng" dirty="0">
              <a:solidFill>
                <a:schemeClr val="accent6"/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9571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CFBAD11-C16F-472D-94BE-07ED6F20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736" y="2681478"/>
            <a:ext cx="5748528" cy="319862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A61CA6C-BD72-44B5-886D-E5CBCF5055AB}"/>
              </a:ext>
            </a:extLst>
          </p:cNvPr>
          <p:cNvSpPr txBox="1"/>
          <p:nvPr/>
        </p:nvSpPr>
        <p:spPr>
          <a:xfrm>
            <a:off x="3221736" y="2416909"/>
            <a:ext cx="72294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vaccine manufacturers have been given an "out-of-prison card", which means they can harm and kill as many people as they want, without having to stand up for it. BUT: this immunity does not apply, when they do not
1. declare all possible side effects
2. declare all </a:t>
            </a:r>
            <a:r>
              <a:rPr lang="en-US" sz="2400" dirty="0" err="1"/>
              <a:t>ingrediences</a:t>
            </a:r>
            <a:r>
              <a:rPr lang="en-US" sz="2400" dirty="0"/>
              <a:t>
3. present new safety studies every 2 years
4. provide an adequate record of adverse reactions through </a:t>
            </a:r>
            <a:r>
              <a:rPr lang="nb-NO" sz="2400" dirty="0" err="1"/>
              <a:t>Vaccine</a:t>
            </a:r>
            <a:r>
              <a:rPr lang="nb-NO" sz="2400" dirty="0"/>
              <a:t> </a:t>
            </a:r>
            <a:r>
              <a:rPr lang="nb-NO" sz="2400" dirty="0" err="1"/>
              <a:t>Adverse</a:t>
            </a:r>
            <a:r>
              <a:rPr lang="nb-NO" sz="2400" dirty="0"/>
              <a:t> Event Reporting System (VAERS).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765F773-6394-4201-8D05-F36A34F0EA5E}"/>
              </a:ext>
            </a:extLst>
          </p:cNvPr>
          <p:cNvSpPr txBox="1"/>
          <p:nvPr/>
        </p:nvSpPr>
        <p:spPr>
          <a:xfrm>
            <a:off x="5205412" y="1355784"/>
            <a:ext cx="698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rgbClr val="FFFF00"/>
                </a:solidFill>
              </a:rPr>
              <a:t>How to </a:t>
            </a:r>
            <a:r>
              <a:rPr lang="nb-NO" sz="2800" dirty="0" err="1">
                <a:solidFill>
                  <a:srgbClr val="FFFF00"/>
                </a:solidFill>
              </a:rPr>
              <a:t>get</a:t>
            </a:r>
            <a:r>
              <a:rPr lang="nb-NO" sz="2800" dirty="0">
                <a:solidFill>
                  <a:srgbClr val="FFFF00"/>
                </a:solidFill>
              </a:rPr>
              <a:t> </a:t>
            </a:r>
            <a:r>
              <a:rPr lang="nb-NO" sz="2800" dirty="0" err="1">
                <a:solidFill>
                  <a:srgbClr val="FFFF00"/>
                </a:solidFill>
              </a:rPr>
              <a:t>them</a:t>
            </a:r>
            <a:endParaRPr lang="nb-NO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47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40D703D-435D-4C4B-BEB2-DA3DFCD8C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3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DF26ABF-B1D1-4744-A29F-51B51CD7B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177800"/>
            <a:ext cx="8305800" cy="55372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84CDEFC-D894-4AFF-B50F-C3FC4BE559C4}"/>
              </a:ext>
            </a:extLst>
          </p:cNvPr>
          <p:cNvSpPr txBox="1"/>
          <p:nvPr/>
        </p:nvSpPr>
        <p:spPr>
          <a:xfrm>
            <a:off x="2273300" y="5803900"/>
            <a:ext cx="842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Steinar Madsen, medical director at the Norwegian Medicines Agency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9053412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A23378E9-F0EE-44A1-A22C-F1E4D0A6FBE4}"/>
              </a:ext>
            </a:extLst>
          </p:cNvPr>
          <p:cNvSpPr txBox="1"/>
          <p:nvPr/>
        </p:nvSpPr>
        <p:spPr>
          <a:xfrm>
            <a:off x="2476500" y="673100"/>
            <a:ext cx="8991600" cy="4489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«Sammensetning av Comirnaty 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Virkestoff er covid-19 mRNA-vaksine som kalles tozinameran. Etter fortynning inneholder hvert hetteglass 6 doser à 0,3 ml med 30 mikrogram tozinameran.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Andre innholdsstoffer er: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((4-(</a:t>
            </a:r>
            <a:r>
              <a:rPr lang="nb-NO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hydroksybutyl</a:t>
            </a: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nb-NO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azanediyl</a:t>
            </a: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)bis(heksan-6,1-diyl)bis(2-heksyldekanoat) </a:t>
            </a:r>
            <a:r>
              <a:rPr lang="nb-NO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(ALC-0315)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2-[(polyetylenglykol)-2000]-N,N-</a:t>
            </a:r>
            <a:r>
              <a:rPr lang="nb-NO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ditetradekylacetamid</a:t>
            </a: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b-NO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(ALC-0159)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1,2-Distearoyl-sn-glycero-3-fosfokolin (DSPC)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kolesterol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kaliumklorid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b-NO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kaliumdihydrogenfosfat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32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0DF3074B-486F-4908-A74A-44201CB0FDC8}"/>
              </a:ext>
            </a:extLst>
          </p:cNvPr>
          <p:cNvSpPr txBox="1"/>
          <p:nvPr/>
        </p:nvSpPr>
        <p:spPr>
          <a:xfrm>
            <a:off x="3340100" y="1012954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ALC-0315</a:t>
            </a:r>
            <a:r>
              <a:rPr lang="en-US" sz="2800" dirty="0"/>
              <a:t> - Echelon Biosciences</a:t>
            </a:r>
          </a:p>
          <a:p>
            <a:r>
              <a:rPr lang="en-US" sz="2800" dirty="0"/>
              <a:t>ALC-0315 is an ionizable lipid which has been used to form lipid nanoparticles for delivery of RNA. ALC-0315 is one of the components in the BNT162b2 vaccine against SARS-CoV-2 in addition to ALC-0159, DSPC, and cholesterol. This is a reagent grade product, for research use only.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571188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C8B09D7-E9C0-481C-B15C-A7227E0AD39F}"/>
              </a:ext>
            </a:extLst>
          </p:cNvPr>
          <p:cNvSpPr txBox="1"/>
          <p:nvPr/>
        </p:nvSpPr>
        <p:spPr>
          <a:xfrm>
            <a:off x="4292600" y="1687036"/>
            <a:ext cx="6096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PROOF of Intentional Premeditated Murder: DEPLOYMENT OF TOXIC VAX BATCHES</a:t>
            </a:r>
          </a:p>
          <a:p>
            <a:r>
              <a:rPr lang="en-US" sz="3200" dirty="0">
                <a:hlinkClick r:id="rId2"/>
              </a:rPr>
              <a:t>https://thephaser.com/2021/12/proof-of-intentional-vaxx-premeditated-murder</a:t>
            </a:r>
            <a:r>
              <a:rPr lang="en-US" sz="3200" dirty="0"/>
              <a:t> /By Craig Paardekooper</a:t>
            </a:r>
          </a:p>
        </p:txBody>
      </p:sp>
    </p:spTree>
    <p:extLst>
      <p:ext uri="{BB962C8B-B14F-4D97-AF65-F5344CB8AC3E}">
        <p14:creationId xmlns:p14="http://schemas.microsoft.com/office/powerpoint/2010/main" val="3948106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1AF0E8D-AF35-4227-8E6E-C277B876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14" y="508001"/>
            <a:ext cx="11279603" cy="63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63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6FC45AA-5F74-4393-BD83-C046B3DA6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564255"/>
            <a:ext cx="11811000" cy="62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13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99BF73-DB95-4EC9-A0C7-5FDBA303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53532"/>
            <a:ext cx="11332029" cy="280246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PLEASE DO NOT GIVE UP FIGHTING FOR HUMANITY !</a:t>
            </a:r>
            <a:br>
              <a:rPr lang="en-US" sz="4800" dirty="0"/>
            </a:br>
            <a:r>
              <a:rPr lang="en-US" sz="4800" dirty="0"/>
              <a:t> </a:t>
            </a:r>
            <a:br>
              <a:rPr lang="nb-NO" sz="4800" dirty="0"/>
            </a:br>
            <a:r>
              <a:rPr lang="nb-NO" sz="4800" dirty="0"/>
              <a:t>Thank you for your attention!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8D58A8-0274-457F-AAFA-397C81507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800" dirty="0">
                <a:solidFill>
                  <a:srgbClr val="FFFF00"/>
                </a:solidFill>
              </a:rPr>
              <a:t>Follow me at </a:t>
            </a:r>
            <a:r>
              <a:rPr lang="nb-NO" sz="2800" err="1">
                <a:solidFill>
                  <a:srgbClr val="FFFF00"/>
                </a:solidFill>
                <a:hlinkClick r:id="rId2"/>
              </a:rPr>
              <a:t>www</a:t>
            </a:r>
            <a:r>
              <a:rPr lang="nb-NO" sz="2800">
                <a:solidFill>
                  <a:srgbClr val="FFFF00"/>
                </a:solidFill>
                <a:hlinkClick r:id="rId2"/>
              </a:rPr>
              <a:t>.DocHeiko.eu</a:t>
            </a:r>
            <a:endParaRPr lang="nb-NO" sz="2800">
              <a:solidFill>
                <a:srgbClr val="FFFF00"/>
              </a:solidFill>
            </a:endParaRPr>
          </a:p>
          <a:p>
            <a:pPr algn="ctr"/>
            <a:endParaRPr lang="nb-NO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64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64373"/>
            <a:ext cx="11023600" cy="1293028"/>
          </a:xfrm>
        </p:spPr>
        <p:txBody>
          <a:bodyPr/>
          <a:lstStyle/>
          <a:p>
            <a:pPr algn="ctr"/>
            <a:r>
              <a:rPr lang="nb-NO" dirty="0"/>
              <a:t>Madsen «No </a:t>
            </a:r>
            <a:r>
              <a:rPr lang="nb-NO" dirty="0" err="1"/>
              <a:t>death</a:t>
            </a:r>
            <a:r>
              <a:rPr lang="nb-NO" dirty="0"/>
              <a:t> due to </a:t>
            </a:r>
            <a:r>
              <a:rPr lang="nb-NO" dirty="0" err="1"/>
              <a:t>vaxx</a:t>
            </a:r>
            <a:r>
              <a:rPr lang="nb-NO" dirty="0"/>
              <a:t> in 2009»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B24D8C56-F468-4DD1-9F51-F9A79A9FE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9336" y="1965325"/>
            <a:ext cx="4787064" cy="4772105"/>
          </a:xfrm>
        </p:spPr>
      </p:pic>
    </p:spTree>
    <p:extLst>
      <p:ext uri="{BB962C8B-B14F-4D97-AF65-F5344CB8AC3E}">
        <p14:creationId xmlns:p14="http://schemas.microsoft.com/office/powerpoint/2010/main" val="2286541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mask </a:t>
            </a:r>
            <a:r>
              <a:rPr lang="nb-NO" dirty="0" err="1"/>
              <a:t>hoax</a:t>
            </a: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66CC4CE-79EF-4449-86A3-CFB4727C5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963" y="2057401"/>
            <a:ext cx="4425674" cy="4024313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30D53AF5-632F-4970-94CE-15061CB8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57" y="2069313"/>
            <a:ext cx="3092323" cy="40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1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8A272-12D5-47D0-BE40-FB41E677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The mask </a:t>
            </a:r>
            <a:r>
              <a:rPr lang="nb-NO" dirty="0" err="1"/>
              <a:t>hoax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7282C9C-BC1B-455A-9618-C732DC113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727200"/>
            <a:ext cx="8386128" cy="48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07595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sstrip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TM04033937[[fn=Kondensstripe]]</Template>
  <TotalTime>1996</TotalTime>
  <Words>1437</Words>
  <Application>Microsoft Office PowerPoint</Application>
  <PresentationFormat>Widescreen</PresentationFormat>
  <Paragraphs>134</Paragraphs>
  <Slides>65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65</vt:i4>
      </vt:variant>
    </vt:vector>
  </HeadingPairs>
  <TitlesOfParts>
    <vt:vector size="71" baseType="lpstr">
      <vt:lpstr>Arial</vt:lpstr>
      <vt:lpstr>Calibri</vt:lpstr>
      <vt:lpstr>Century Gothic</vt:lpstr>
      <vt:lpstr>Courier New</vt:lpstr>
      <vt:lpstr>Symbol</vt:lpstr>
      <vt:lpstr>Kondensstripe</vt:lpstr>
      <vt:lpstr>Circus Corona</vt:lpstr>
      <vt:lpstr>Fear is the virus</vt:lpstr>
      <vt:lpstr>Dr. Fauci APPROVED Hydroxychloroquine 15 Years Ago To Combat Coronaviruses</vt:lpstr>
      <vt:lpstr>PowerPoint-presentasjon</vt:lpstr>
      <vt:lpstr>PowerPoint-presentasjon</vt:lpstr>
      <vt:lpstr>PowerPoint-presentasjon</vt:lpstr>
      <vt:lpstr>Madsen «No death due to vaxx in 2009»</vt:lpstr>
      <vt:lpstr>The mask hoax</vt:lpstr>
      <vt:lpstr>The mask hoax</vt:lpstr>
      <vt:lpstr>No to MASKS !</vt:lpstr>
      <vt:lpstr>Test Hoax</vt:lpstr>
      <vt:lpstr>The swabs</vt:lpstr>
      <vt:lpstr>Norway bought PCR Tests in 2017</vt:lpstr>
      <vt:lpstr>PowerPoint-presentasjon</vt:lpstr>
      <vt:lpstr>Keep the distance!</vt:lpstr>
      <vt:lpstr>Distance does not work</vt:lpstr>
      <vt:lpstr>Patents on Corona tests and therapies from 1998</vt:lpstr>
      <vt:lpstr>Fear is the virus</vt:lpstr>
      <vt:lpstr>Where is the flue?</vt:lpstr>
      <vt:lpstr>PowerPoint-presentasjon</vt:lpstr>
      <vt:lpstr>The press is lying</vt:lpstr>
      <vt:lpstr>PowerPoint-presentasjon</vt:lpstr>
      <vt:lpstr>The ban on all medicines, but «Vaxx»</vt:lpstr>
      <vt:lpstr>Wrong Medicine</vt:lpstr>
      <vt:lpstr>The press is lying</vt:lpstr>
      <vt:lpstr>24/11-21, I have reported fact checkers and journalists in Norway to the police for spreading fear with fake news (Par.186)</vt:lpstr>
      <vt:lpstr>29/11-21, 20 persons in Bergen have reported journalists in Norway to the police for spreading fear with fake news (Par.186)</vt:lpstr>
      <vt:lpstr>Framing on TV and 10 newspapers</vt:lpstr>
      <vt:lpstr>A young fact-checker</vt:lpstr>
      <vt:lpstr>No censorship yet here:</vt:lpstr>
      <vt:lpstr>PowerPoint-presentasjon</vt:lpstr>
      <vt:lpstr>PowerPoint-presentasjon</vt:lpstr>
      <vt:lpstr>The judicial system is broken</vt:lpstr>
      <vt:lpstr>The judicial system is broken</vt:lpstr>
      <vt:lpstr>The Medical system is broken</vt:lpstr>
      <vt:lpstr>The Medical system is broken</vt:lpstr>
      <vt:lpstr>You got chipped!</vt:lpstr>
      <vt:lpstr>Madsen Not looking good</vt:lpstr>
      <vt:lpstr>PowerPoint-presentasjon</vt:lpstr>
      <vt:lpstr>PowerPoint-presentasjon</vt:lpstr>
      <vt:lpstr>WHY?- Their Plan</vt:lpstr>
      <vt:lpstr>This Is  murder!</vt:lpstr>
      <vt:lpstr>My «shedding» experiences</vt:lpstr>
      <vt:lpstr>My «shedding» experiences</vt:lpstr>
      <vt:lpstr>My «shedding» experiences</vt:lpstr>
      <vt:lpstr>My «shedding» experiences</vt:lpstr>
      <vt:lpstr>Local resistance</vt:lpstr>
      <vt:lpstr>PowerPoint-presentasjon</vt:lpstr>
      <vt:lpstr>PowerPoint-presentasjon</vt:lpstr>
      <vt:lpstr>PowerPoint-presentasjon</vt:lpstr>
      <vt:lpstr>C-Vaxx Kill more than All vaxx Before</vt:lpstr>
      <vt:lpstr>How many more boosters?</vt:lpstr>
      <vt:lpstr>Metall pieces i Pfizers vaxx</vt:lpstr>
      <vt:lpstr>Hemmelig Innhold</vt:lpstr>
      <vt:lpstr>HCQ for students?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PLEASE DO NOT GIVE UP FIGHTING FOR HUMANITY ! 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Circus Corona</dc:title>
  <dc:creator>Heiko Santelman</dc:creator>
  <cp:lastModifiedBy>Heiko Santelman</cp:lastModifiedBy>
  <cp:revision>49</cp:revision>
  <dcterms:created xsi:type="dcterms:W3CDTF">2020-09-06T19:16:31Z</dcterms:created>
  <dcterms:modified xsi:type="dcterms:W3CDTF">2022-01-04T21:00:08Z</dcterms:modified>
</cp:coreProperties>
</file>